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3"/>
  </p:notesMasterIdLst>
  <p:sldIdLst>
    <p:sldId id="257" r:id="rId2"/>
  </p:sldIdLst>
  <p:sldSz cx="30267275" cy="42794238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1pPr>
    <a:lvl2pPr marL="2383258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2pPr>
    <a:lvl3pPr marL="4766516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3pPr>
    <a:lvl4pPr marL="7149774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4pPr>
    <a:lvl5pPr marL="9533032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5pPr>
    <a:lvl6pPr marL="11916285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6pPr>
    <a:lvl7pPr marL="14299542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7pPr>
    <a:lvl8pPr marL="16682800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8pPr>
    <a:lvl9pPr marL="19066058" algn="l" defTabSz="4766516" rtl="0" eaLnBrk="1" latinLnBrk="0" hangingPunct="1">
      <a:defRPr sz="93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7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Mercy" initials="O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5040" autoAdjust="0"/>
  </p:normalViewPr>
  <p:slideViewPr>
    <p:cSldViewPr snapToGrid="0">
      <p:cViewPr>
        <p:scale>
          <a:sx n="50" d="100"/>
          <a:sy n="50" d="100"/>
        </p:scale>
        <p:origin x="606" y="-5736"/>
      </p:cViewPr>
      <p:guideLst>
        <p:guide orient="horz" pos="13447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AAB8-76FA-417B-B6AF-EBD5C407ED3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A8F1-9E0E-4937-9C13-8F2768B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1pPr>
    <a:lvl2pPr marL="434889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2pPr>
    <a:lvl3pPr marL="869777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3pPr>
    <a:lvl4pPr marL="1304666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4pPr>
    <a:lvl5pPr marL="1739555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A8F1-9E0E-4937-9C13-8F2768B7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1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C151-C50E-469C-9095-41CB6F969C5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26"/>
          <p:cNvSpPr/>
          <p:nvPr userDrawn="1"/>
        </p:nvSpPr>
        <p:spPr>
          <a:xfrm>
            <a:off x="-31527" y="-89448"/>
            <a:ext cx="30298802" cy="42883686"/>
          </a:xfrm>
          <a:prstGeom prst="rect">
            <a:avLst/>
          </a:prstGeom>
          <a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486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39925" y="42144811"/>
            <a:ext cx="27107310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39" dirty="0">
                <a:latin typeface="Arial" panose="020B0604020202020204" pitchFamily="34" charset="0"/>
                <a:cs typeface="Arial" panose="020B0604020202020204" pitchFamily="34" charset="0"/>
              </a:rPr>
              <a:t>Funding for </a:t>
            </a:r>
            <a:r>
              <a:rPr lang="en-US" sz="1839" i="1" dirty="0">
                <a:latin typeface="Arial" panose="020B0604020202020204" pitchFamily="34" charset="0"/>
                <a:cs typeface="Arial" panose="020B0604020202020204" pitchFamily="34" charset="0"/>
              </a:rPr>
              <a:t>RosBREED: Combining disease resistance with horticultural quality in new rosaceous </a:t>
            </a:r>
            <a:r>
              <a:rPr lang="en-US" sz="1839" i="1" dirty="0">
                <a:latin typeface="Arial" panose="020B0604020202020204" pitchFamily="34" charset="0"/>
                <a:cs typeface="Arial" panose="020B0604020202020204" pitchFamily="34" charset="0"/>
              </a:rPr>
              <a:t>cultivars</a:t>
            </a:r>
            <a:r>
              <a:rPr lang="en-US" sz="18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39" dirty="0">
                <a:latin typeface="Arial" panose="020B0604020202020204" pitchFamily="34" charset="0"/>
                <a:cs typeface="Arial" panose="020B0604020202020204" pitchFamily="34" charset="0"/>
              </a:rPr>
              <a:t>is provided by the Specialty Crop Research Initiative Competitive Grant 2014-51181-22378 of the USDA’s National Institute of Food and Agriculture.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6" y="41474565"/>
            <a:ext cx="2522438" cy="10381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71500" y="-242206"/>
            <a:ext cx="30838775" cy="3592285"/>
            <a:chOff x="-672527" y="9307286"/>
            <a:chExt cx="33590927" cy="3853543"/>
          </a:xfrm>
        </p:grpSpPr>
        <p:sp>
          <p:nvSpPr>
            <p:cNvPr id="75" name="Rectangle 74"/>
            <p:cNvSpPr/>
            <p:nvPr/>
          </p:nvSpPr>
          <p:spPr>
            <a:xfrm>
              <a:off x="-71438" y="9542138"/>
              <a:ext cx="32989838" cy="343244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02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894646" y="9538568"/>
              <a:ext cx="2535818" cy="3515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802" dirty="0">
                  <a:solidFill>
                    <a:schemeClr val="bg1"/>
                  </a:solidFill>
                </a:rPr>
                <a:t>Place </a:t>
              </a:r>
            </a:p>
            <a:p>
              <a:r>
                <a:rPr lang="en-US" sz="6802" dirty="0">
                  <a:solidFill>
                    <a:schemeClr val="bg1"/>
                  </a:solidFill>
                </a:rPr>
                <a:t>Logo</a:t>
              </a:r>
            </a:p>
            <a:p>
              <a:r>
                <a:rPr lang="en-US" sz="6802" dirty="0">
                  <a:solidFill>
                    <a:schemeClr val="bg1"/>
                  </a:solidFill>
                </a:rPr>
                <a:t>Here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72527" y="9307286"/>
              <a:ext cx="26766807" cy="3853543"/>
              <a:chOff x="-896702" y="-391886"/>
              <a:chExt cx="35689076" cy="51380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05" b="24639"/>
              <a:stretch/>
            </p:blipFill>
            <p:spPr>
              <a:xfrm>
                <a:off x="-896702" y="-391886"/>
                <a:ext cx="11129271" cy="513805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921" b="34960"/>
              <a:stretch/>
            </p:blipFill>
            <p:spPr>
              <a:xfrm>
                <a:off x="9231107" y="697824"/>
                <a:ext cx="25561267" cy="35269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7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39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Mercy</dc:creator>
  <cp:lastModifiedBy>Mercy Olmstead</cp:lastModifiedBy>
  <cp:revision>107</cp:revision>
  <dcterms:created xsi:type="dcterms:W3CDTF">2014-11-18T20:49:50Z</dcterms:created>
  <dcterms:modified xsi:type="dcterms:W3CDTF">2016-05-25T13:51:24Z</dcterms:modified>
</cp:coreProperties>
</file>